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8" autoAdjust="0"/>
    <p:restoredTop sz="94679" autoAdjust="0"/>
  </p:normalViewPr>
  <p:slideViewPr>
    <p:cSldViewPr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F88714D-93D2-3244-B229-D99B24BB952F}" type="datetimeFigureOut">
              <a:rPr lang="en-US" smtClean="0"/>
              <a:t>12/8/12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DAC1ABEE-8ACD-4544-8489-6E87211544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Pixton: A Cool 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an AYA-Integrated Language Arts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of your initial thoughts about using Pixton in the classroom?</a:t>
            </a:r>
          </a:p>
          <a:p>
            <a:r>
              <a:rPr lang="en-US" dirty="0" smtClean="0"/>
              <a:t>While working in groups, was it relatively easy to navigate through activity, despite being first time users?</a:t>
            </a:r>
          </a:p>
          <a:p>
            <a:r>
              <a:rPr lang="en-US" dirty="0" smtClean="0"/>
              <a:t>Besides use in the English classroom, can anyone think of anywhere else it may be used?</a:t>
            </a:r>
          </a:p>
          <a:p>
            <a:r>
              <a:rPr lang="en-US" dirty="0" smtClean="0"/>
              <a:t>Can you see yourself using Pixton in your future classroom? 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Pixton</a:t>
            </a:r>
            <a:endParaRPr lang="en-US" dirty="0"/>
          </a:p>
        </p:txBody>
      </p:sp>
      <p:pic>
        <p:nvPicPr>
          <p:cNvPr id="7" name="Picture Placeholder 6" descr="Picture 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-28303" r="-28303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Pixton is an online website that allows users to create their own comic strips.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6095999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taken from:</a:t>
            </a:r>
          </a:p>
          <a:p>
            <a:r>
              <a:rPr lang="en-US" dirty="0" smtClean="0"/>
              <a:t>http://www.pixton.com/JessicaLee28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is it useful?</a:t>
            </a:r>
            <a:endParaRPr lang="en-US" dirty="0"/>
          </a:p>
        </p:txBody>
      </p:sp>
      <p:sp>
        <p:nvSpPr>
          <p:cNvPr id="10" name="Vertical Text Placeholder 9"/>
          <p:cNvSpPr>
            <a:spLocks noGrp="1"/>
          </p:cNvSpPr>
          <p:nvPr>
            <p:ph type="body" orient="vert" idx="1"/>
          </p:nvPr>
        </p:nvSpPr>
        <p:spPr>
          <a:xfrm rot="16200000">
            <a:off x="2028031" y="715167"/>
            <a:ext cx="4981576" cy="6294438"/>
          </a:xfrm>
        </p:spPr>
        <p:txBody>
          <a:bodyPr/>
          <a:lstStyle/>
          <a:p>
            <a:r>
              <a:rPr lang="en-US" dirty="0" smtClean="0"/>
              <a:t>In a language arts setting, Pixton:</a:t>
            </a:r>
          </a:p>
          <a:p>
            <a:pPr lvl="1"/>
            <a:r>
              <a:rPr lang="en-US" dirty="0" smtClean="0"/>
              <a:t>Gives students practice in conveying ideas or a story concisely.</a:t>
            </a:r>
          </a:p>
          <a:p>
            <a:pPr lvl="1"/>
            <a:r>
              <a:rPr lang="en-US" dirty="0" smtClean="0"/>
              <a:t>Allows students to determine a logical sequence for a story.</a:t>
            </a:r>
          </a:p>
          <a:p>
            <a:pPr lvl="1"/>
            <a:r>
              <a:rPr lang="en-US" dirty="0" smtClean="0"/>
              <a:t>Creates an opportunity for students to collaborate with one another.</a:t>
            </a:r>
          </a:p>
          <a:p>
            <a:pPr lvl="1"/>
            <a:r>
              <a:rPr lang="en-US" dirty="0" smtClean="0"/>
              <a:t>Provides a chance for students to actively read and comment on each others’ work, supplying a crucial element of feedback.</a:t>
            </a:r>
          </a:p>
          <a:p>
            <a:pPr lvl="1"/>
            <a:r>
              <a:rPr lang="en-US" dirty="0" smtClean="0"/>
              <a:t>Fosters creativity in all students, regardless of their artistic ability.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a Teacher’s View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student or teacher’s work is easy to share by printing, downloading, or embedding comics.</a:t>
            </a:r>
          </a:p>
          <a:p>
            <a:r>
              <a:rPr lang="en-US" dirty="0" smtClean="0"/>
              <a:t>Pixton is officially certified for use on Smart Boards.</a:t>
            </a:r>
          </a:p>
          <a:p>
            <a:r>
              <a:rPr lang="en-US" dirty="0" smtClean="0"/>
              <a:t>Teacher’s can drive learning with projects that they created on their own, or projects modified from pre-existing templates.</a:t>
            </a:r>
          </a:p>
          <a:p>
            <a:r>
              <a:rPr lang="en-US" dirty="0" smtClean="0"/>
              <a:t>Inspires students by engaging their creativity in a fun way.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“Pixton motivated my students to understand Shakespeare”</a:t>
            </a:r>
          </a:p>
          <a:p>
            <a:pPr algn="r">
              <a:buNone/>
            </a:pPr>
            <a:r>
              <a:rPr lang="en-US" sz="2800" dirty="0" smtClean="0"/>
              <a:t>--Grace M.</a:t>
            </a:r>
          </a:p>
          <a:p>
            <a:pPr algn="r">
              <a:buNone/>
            </a:pPr>
            <a:r>
              <a:rPr lang="en-US" sz="2800" dirty="0" smtClean="0"/>
              <a:t>Social Studies Teacher</a:t>
            </a:r>
          </a:p>
          <a:p>
            <a:pPr algn="r">
              <a:buNone/>
            </a:pPr>
            <a:r>
              <a:rPr lang="en-US" sz="2800" dirty="0" smtClean="0"/>
              <a:t>Doris Miller Junior High </a:t>
            </a:r>
            <a:endParaRPr lang="en-US" sz="3027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Pixton With 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Getting started with Pixton is truly simple. </a:t>
            </a:r>
          </a:p>
          <a:p>
            <a:r>
              <a:rPr lang="en-US" dirty="0" smtClean="0"/>
              <a:t>After going to the website, create an account for fun, school, or business.</a:t>
            </a:r>
          </a:p>
          <a:p>
            <a:r>
              <a:rPr lang="en-US" dirty="0" smtClean="0"/>
              <a:t>After the account is set up, and the privacy settings are adjusted to the preference of the user, click on “create comic”.</a:t>
            </a:r>
          </a:p>
          <a:p>
            <a:r>
              <a:rPr lang="en-US" dirty="0" smtClean="0"/>
              <a:t>From there, the user will be able to pick what format they want their comic to be in, ranging from one single frame, to a free-style format with over-lapping frames.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Once the format for the comic is selected, the user edits the comic one frame at a time, choosing the characters, positions, background, and text bubbles. </a:t>
            </a:r>
          </a:p>
          <a:p>
            <a:r>
              <a:rPr lang="en-US" dirty="0" smtClean="0"/>
              <a:t>Users can adjust body position and facial expression of any character by double-clicking on the character, then using the tool bars on the bottom and left and side to make adjustments.</a:t>
            </a:r>
          </a:p>
          <a:p>
            <a:r>
              <a:rPr lang="en-US" dirty="0" smtClean="0"/>
              <a:t>When comic is completed, the user can then save all their work, and publish the comic to their homepage. </a:t>
            </a:r>
          </a:p>
          <a:p>
            <a:r>
              <a:rPr lang="en-US" dirty="0" smtClean="0"/>
              <a:t>Once published, Pixton provides a URL address to email or post, in order to readily share the comic strip with others (or for students, share the comic with their teacher and group members.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Since Pixton is best learned by experience, the class is going to make a small comic together, in small groups of 4. </a:t>
            </a:r>
          </a:p>
          <a:p>
            <a:r>
              <a:rPr lang="en-US" dirty="0" smtClean="0"/>
              <a:t>Step 1: Choose one member to set up an account “Just for Fun”</a:t>
            </a:r>
          </a:p>
          <a:p>
            <a:r>
              <a:rPr lang="en-US" dirty="0" smtClean="0"/>
              <a:t>Step 2: Create a new comic, and choose the “Quickie” option for formatting.</a:t>
            </a:r>
          </a:p>
          <a:p>
            <a:r>
              <a:rPr lang="en-US" dirty="0" smtClean="0"/>
              <a:t>Step 3: Choose the best background to complete the prompt, insert the characters and text, and then get ready to share it with the class!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Prompt: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cheesy pick-up line said by a guy and/or girl.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Pixton_Comic_The_Cheese_by_JessicaLee28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2679" b="-22679"/>
          <a:stretch>
            <a:fillRect/>
          </a:stretch>
        </p:blipFill>
        <p:spPr>
          <a:xfrm>
            <a:off x="533400" y="1143000"/>
            <a:ext cx="8305800" cy="4606320"/>
          </a:xfrm>
        </p:spPr>
      </p:pic>
      <p:sp>
        <p:nvSpPr>
          <p:cNvPr id="5" name="TextBox 4"/>
          <p:cNvSpPr txBox="1"/>
          <p:nvPr/>
        </p:nvSpPr>
        <p:spPr>
          <a:xfrm>
            <a:off x="914400" y="574932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By Jessica Hensal</a:t>
            </a:r>
          </a:p>
          <a:p>
            <a:r>
              <a:rPr lang="en-US" dirty="0" smtClean="0"/>
              <a:t>http://www.pixton.com/comic/vq3ipf65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52</TotalTime>
  <Words>630</Words>
  <Application>Microsoft Macintosh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Pixton: A Cool Tool</vt:lpstr>
      <vt:lpstr>Pixton</vt:lpstr>
      <vt:lpstr>Why is it useful?</vt:lpstr>
      <vt:lpstr>From a Teacher’s View Point</vt:lpstr>
      <vt:lpstr>Use Pixton With Ease</vt:lpstr>
      <vt:lpstr>Cont.</vt:lpstr>
      <vt:lpstr>Activity!</vt:lpstr>
      <vt:lpstr>The Prompt:</vt:lpstr>
      <vt:lpstr>Example</vt:lpstr>
      <vt:lpstr>Feedback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Pixton: A Cool Tool</dc:title>
  <dc:creator>Jessica Hensal</dc:creator>
  <cp:lastModifiedBy>Jessica Hensal</cp:lastModifiedBy>
  <cp:revision>9</cp:revision>
  <dcterms:created xsi:type="dcterms:W3CDTF">2012-12-09T02:42:10Z</dcterms:created>
  <dcterms:modified xsi:type="dcterms:W3CDTF">2012-12-09T03:34:16Z</dcterms:modified>
</cp:coreProperties>
</file>